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926795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55134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93436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81201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97626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58776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5058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342057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94582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08269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28874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5EC91-54BA-46BC-85D0-AFE6B0DBFE3C}" type="datetimeFigureOut">
              <a:rPr lang="mk-MK" smtClean="0"/>
              <a:t>03.6.2020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B7BF9-2880-480C-A377-05F18AC4993E}" type="slidenum">
              <a:rPr lang="mk-MK" smtClean="0"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989374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9360" y="1864550"/>
            <a:ext cx="7193280" cy="1681162"/>
          </a:xfrm>
        </p:spPr>
        <p:txBody>
          <a:bodyPr>
            <a:noAutofit/>
          </a:bodyPr>
          <a:lstStyle/>
          <a:p>
            <a:r>
              <a:rPr lang="mk-MK" sz="9600" b="1" dirty="0"/>
              <a:t>ВОДСТВО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B31C1-1B86-434D-B1EC-DD1C14A9C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9" y="6089726"/>
            <a:ext cx="1619476" cy="571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D58036-CCFC-4799-A20F-D5858AAC7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6037770"/>
            <a:ext cx="1481138" cy="6957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503D60-23EA-47A5-A39A-432CB0FF62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894" y="6192761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060140" cy="1325563"/>
          </a:xfrm>
        </p:spPr>
        <p:txBody>
          <a:bodyPr>
            <a:noAutofit/>
          </a:bodyPr>
          <a:lstStyle/>
          <a:p>
            <a:r>
              <a:rPr lang="mk-MK" sz="4800" b="1" dirty="0">
                <a:solidFill>
                  <a:srgbClr val="002060"/>
                </a:solidFill>
                <a:latin typeface="+mn-lt"/>
              </a:rPr>
              <a:t>ПОЈАВА И ПОТРЕБА ОД ВОДСТВО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58267" y="2681465"/>
            <a:ext cx="42853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6600" b="1" dirty="0">
                <a:solidFill>
                  <a:srgbClr val="FF0000"/>
                </a:solidFill>
              </a:rPr>
              <a:t>ИНТЕРЕС!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6663" y="4507283"/>
            <a:ext cx="9669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4400" dirty="0"/>
              <a:t>Различни интереси</a:t>
            </a:r>
            <a:r>
              <a:rPr lang="en-US" sz="4400" dirty="0"/>
              <a:t> </a:t>
            </a:r>
            <a:r>
              <a:rPr lang="mk-MK" sz="4400" dirty="0"/>
              <a:t>----</a:t>
            </a:r>
            <a:r>
              <a:rPr lang="en-US" sz="4400" dirty="0"/>
              <a:t>&gt; </a:t>
            </a:r>
            <a:r>
              <a:rPr lang="mk-MK" sz="6000" b="1" dirty="0"/>
              <a:t>Проблеми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396699-2853-403A-BB6E-C3BFFAC86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9" y="6089726"/>
            <a:ext cx="1619476" cy="571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688A1F-E19E-48AF-A614-A56AFE59EA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6037770"/>
            <a:ext cx="1481138" cy="695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A708DF-3390-4F37-A59D-742B04E6E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894" y="6192761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7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060140" cy="1325563"/>
          </a:xfrm>
        </p:spPr>
        <p:txBody>
          <a:bodyPr>
            <a:noAutofit/>
          </a:bodyPr>
          <a:lstStyle/>
          <a:p>
            <a:r>
              <a:rPr lang="mk-MK" sz="4800" b="1" dirty="0">
                <a:solidFill>
                  <a:srgbClr val="002060"/>
                </a:solidFill>
                <a:latin typeface="+mn-lt"/>
              </a:rPr>
              <a:t>ПОЈАВА И ПОТРЕБА ОД ВОДСТВО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441" y="2268228"/>
            <a:ext cx="3375263" cy="37892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321" y="2268227"/>
            <a:ext cx="4408602" cy="37892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292ED9-9F2D-4FFF-AC4E-FCE4394664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9" y="6089726"/>
            <a:ext cx="1619476" cy="5715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43EB2E-5648-443A-8BE1-7B78FB9A9B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6037770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8150DA-53DF-4A1B-A989-C680A0F378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894" y="6192761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5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167" y="506436"/>
            <a:ext cx="7443909" cy="47970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98804" y="5584874"/>
            <a:ext cx="1052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3200" b="1" dirty="0"/>
              <a:t>ЛИЧНИТЕ ИНТЕРЕСИ СПЛОТЕНИ ВО ЗАЕДНИЧКА ВИЗИЈА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70DE40-259B-4AAE-917A-C6CE7ABD6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9" y="6089726"/>
            <a:ext cx="1619476" cy="571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4928B7-7EA4-4590-8E29-9044E49479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6037770"/>
            <a:ext cx="1481138" cy="695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C9E350-8B68-488C-851C-0BED925BBE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894" y="6192761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8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5719" y="696036"/>
            <a:ext cx="3616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6000" dirty="0"/>
              <a:t>МЕНАЏЕР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5338" y="693170"/>
            <a:ext cx="25635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6000" dirty="0"/>
              <a:t>ВОДАЧ</a:t>
            </a:r>
          </a:p>
        </p:txBody>
      </p:sp>
      <p:sp>
        <p:nvSpPr>
          <p:cNvPr id="6" name="Rectangle 5"/>
          <p:cNvSpPr/>
          <p:nvPr/>
        </p:nvSpPr>
        <p:spPr>
          <a:xfrm>
            <a:off x="1665026" y="2224585"/>
            <a:ext cx="3098042" cy="777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3200" dirty="0"/>
              <a:t>ФУНКЦИЈА</a:t>
            </a:r>
          </a:p>
        </p:txBody>
      </p:sp>
      <p:sp>
        <p:nvSpPr>
          <p:cNvPr id="7" name="Rectangle 6"/>
          <p:cNvSpPr/>
          <p:nvPr/>
        </p:nvSpPr>
        <p:spPr>
          <a:xfrm>
            <a:off x="6935338" y="2224585"/>
            <a:ext cx="3098042" cy="777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800" dirty="0"/>
              <a:t>ТИТУЛА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65026" y="4026090"/>
            <a:ext cx="3098042" cy="1678674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400" b="1" dirty="0">
                <a:solidFill>
                  <a:schemeClr val="tx1"/>
                </a:solidFill>
              </a:rPr>
              <a:t>ПОДРЕДЕНИТЕ</a:t>
            </a:r>
            <a:r>
              <a:rPr lang="mk-MK" sz="2400" dirty="0">
                <a:solidFill>
                  <a:schemeClr val="tx1"/>
                </a:solidFill>
              </a:rPr>
              <a:t> </a:t>
            </a:r>
            <a:r>
              <a:rPr lang="mk-MK" sz="2400" dirty="0"/>
              <a:t>СЛУШААТ ЗАТОА ШТО МОРААТ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935338" y="4026090"/>
            <a:ext cx="3098042" cy="1678674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k-MK" sz="2400" b="1" dirty="0">
                <a:solidFill>
                  <a:schemeClr val="tx1"/>
                </a:solidFill>
              </a:rPr>
              <a:t>СЛЕДБЕНИЦИТЕ</a:t>
            </a:r>
            <a:r>
              <a:rPr lang="mk-MK" sz="2400" dirty="0"/>
              <a:t> СЛЕДАТ ЗАТОА ШТО САКААТ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9A6761-3D06-4604-97E7-6169044E63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9" y="6089726"/>
            <a:ext cx="1619476" cy="5715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7B9F02-2F54-4BC7-AC61-B7E075D00B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6037770"/>
            <a:ext cx="1481138" cy="695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25C6F09-C80B-4A97-8F8C-B967B8ECEB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894" y="6192761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9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4800" b="1" dirty="0">
                <a:solidFill>
                  <a:srgbClr val="002060"/>
                </a:solidFill>
                <a:latin typeface="+mn-lt"/>
              </a:rPr>
              <a:t>КОМПОНЕНТИ НА ВОДСТВОТО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1258"/>
            <a:ext cx="10515600" cy="42116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mk-MK" sz="4800" dirty="0"/>
              <a:t>Водач</a:t>
            </a:r>
          </a:p>
          <a:p>
            <a:pPr>
              <a:lnSpc>
                <a:spcPct val="200000"/>
              </a:lnSpc>
            </a:pPr>
            <a:r>
              <a:rPr lang="mk-MK" sz="4800" dirty="0"/>
              <a:t>Следбеници</a:t>
            </a:r>
          </a:p>
          <a:p>
            <a:pPr>
              <a:lnSpc>
                <a:spcPct val="200000"/>
              </a:lnSpc>
            </a:pPr>
            <a:r>
              <a:rPr lang="mk-MK" sz="4800" b="1" dirty="0">
                <a:solidFill>
                  <a:schemeClr val="accent2"/>
                </a:solidFill>
              </a:rPr>
              <a:t>Ситуација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421F00-ADB5-4FB7-80B3-79D4B6ADE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9" y="6089726"/>
            <a:ext cx="1619476" cy="571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57CC1E-FF9E-4CE9-BB9C-3018CF432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6037770"/>
            <a:ext cx="1481138" cy="6957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329D89-1A09-4973-87DA-C2A5A9BBA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894" y="6192761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4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ka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7" y="851694"/>
            <a:ext cx="5445125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8F0DB0-58B6-4497-A550-BB183F853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49" y="6089726"/>
            <a:ext cx="1619476" cy="5715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54671E-209B-499D-995D-8DBA35E519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40" y="6037770"/>
            <a:ext cx="1481138" cy="6957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08A01D-0251-4D89-A556-09E4C0564E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894" y="6192761"/>
            <a:ext cx="2305457" cy="48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44</Words>
  <Application>Microsoft Office PowerPoint</Application>
  <PresentationFormat>Widescreen</PresentationFormat>
  <Paragraphs>16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ВОДСТВО</vt:lpstr>
      <vt:lpstr>ПОЈАВА И ПОТРЕБА ОД ВОДСТВО</vt:lpstr>
      <vt:lpstr>ПОЈАВА И ПОТРЕБА ОД ВОДСТВО</vt:lpstr>
      <vt:lpstr>PowerPoint Presentation</vt:lpstr>
      <vt:lpstr>PowerPoint Presentation</vt:lpstr>
      <vt:lpstr>КОМПОНЕНТИ НА ВОДСТВОТО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ВОДСТВО</dc:title>
  <dc:creator>Microsoft</dc:creator>
  <cp:lastModifiedBy>ND</cp:lastModifiedBy>
  <cp:revision>21</cp:revision>
  <dcterms:created xsi:type="dcterms:W3CDTF">2017-01-27T18:02:32Z</dcterms:created>
  <dcterms:modified xsi:type="dcterms:W3CDTF">2020-06-03T07:32:02Z</dcterms:modified>
</cp:coreProperties>
</file>